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06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8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3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32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6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7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9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8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84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05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0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BC661-60D1-48FA-8F97-0C517F488B8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2992C-8510-4D0F-A1A7-76B8F39E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3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5387" y="252725"/>
            <a:ext cx="1563757" cy="391898"/>
          </a:xfrm>
        </p:spPr>
        <p:txBody>
          <a:bodyPr>
            <a:normAutofit fontScale="90000"/>
          </a:bodyPr>
          <a:lstStyle/>
          <a:p>
            <a:r>
              <a:rPr lang="en-US" sz="1400" dirty="0" err="1" smtClean="0"/>
              <a:t>Kadis</a:t>
            </a:r>
            <a:r>
              <a:rPr lang="en-US" sz="1400" dirty="0" smtClean="0"/>
              <a:t> PKP</a:t>
            </a:r>
            <a:br>
              <a:rPr lang="en-US" sz="1400" dirty="0" smtClean="0"/>
            </a:br>
            <a:r>
              <a:rPr lang="en-US" sz="1400" dirty="0" err="1" smtClean="0">
                <a:solidFill>
                  <a:srgbClr val="7030A0"/>
                </a:solidFill>
              </a:rPr>
              <a:t>Ir.christina</a:t>
            </a:r>
            <a:r>
              <a:rPr lang="en-US" sz="1400" dirty="0" smtClean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Risfani</a:t>
            </a:r>
            <a:r>
              <a:rPr lang="en-US" sz="1400" dirty="0" smtClean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Sidauruk</a:t>
            </a:r>
            <a:endParaRPr lang="en-US" sz="14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-11157"/>
            <a:ext cx="842142" cy="9196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588164"/>
            <a:ext cx="623529" cy="8147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72200" y="879669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Sekretaris</a:t>
            </a:r>
            <a:endParaRPr lang="en-US" sz="1400" dirty="0" smtClean="0"/>
          </a:p>
          <a:p>
            <a:r>
              <a:rPr lang="en-US" sz="1400" dirty="0" err="1" smtClean="0">
                <a:solidFill>
                  <a:srgbClr val="7030A0"/>
                </a:solidFill>
              </a:rPr>
              <a:t>Ir.Marintan</a:t>
            </a:r>
            <a:r>
              <a:rPr lang="en-US" sz="1400" dirty="0" smtClean="0">
                <a:solidFill>
                  <a:srgbClr val="7030A0"/>
                </a:solidFill>
              </a:rPr>
              <a:t> R. </a:t>
            </a:r>
            <a:r>
              <a:rPr lang="en-US" sz="1400" dirty="0" err="1" smtClean="0">
                <a:solidFill>
                  <a:srgbClr val="7030A0"/>
                </a:solidFill>
              </a:rPr>
              <a:t>Sinurat</a:t>
            </a:r>
            <a:r>
              <a:rPr lang="en-US" sz="1400" dirty="0" smtClean="0">
                <a:solidFill>
                  <a:srgbClr val="7030A0"/>
                </a:solidFill>
              </a:rPr>
              <a:t>. ST. </a:t>
            </a:r>
            <a:r>
              <a:rPr lang="en-US" sz="1400" dirty="0" err="1" smtClean="0">
                <a:solidFill>
                  <a:srgbClr val="7030A0"/>
                </a:solidFill>
              </a:rPr>
              <a:t>M.Si</a:t>
            </a:r>
            <a:endParaRPr lang="en-US" sz="1400" dirty="0">
              <a:solidFill>
                <a:srgbClr val="7030A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975963" y="879669"/>
            <a:ext cx="17874" cy="35574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78195" y="1958119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Kasubbag</a:t>
            </a:r>
            <a:r>
              <a:rPr lang="en-US" sz="1400" dirty="0" smtClean="0"/>
              <a:t> </a:t>
            </a:r>
            <a:r>
              <a:rPr lang="en-US" sz="1400" dirty="0" err="1" smtClean="0"/>
              <a:t>umum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kepegawaian</a:t>
            </a:r>
            <a:endParaRPr lang="en-US" sz="1400" dirty="0" smtClean="0"/>
          </a:p>
          <a:p>
            <a:r>
              <a:rPr lang="en-US" sz="1400" dirty="0" smtClean="0">
                <a:solidFill>
                  <a:srgbClr val="7030A0"/>
                </a:solidFill>
              </a:rPr>
              <a:t>Sejahtera </a:t>
            </a:r>
            <a:r>
              <a:rPr lang="en-US" sz="1400" dirty="0" err="1" smtClean="0">
                <a:solidFill>
                  <a:srgbClr val="7030A0"/>
                </a:solidFill>
              </a:rPr>
              <a:t>Ginting</a:t>
            </a:r>
            <a:r>
              <a:rPr lang="en-US" sz="1400" dirty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A.Md</a:t>
            </a:r>
            <a:endParaRPr lang="en-US" sz="1400" dirty="0">
              <a:solidFill>
                <a:srgbClr val="7030A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08304" y="1930961"/>
            <a:ext cx="1745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Kasubbag</a:t>
            </a:r>
            <a:r>
              <a:rPr lang="en-US" sz="1400" dirty="0" smtClean="0"/>
              <a:t> Program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Keuangan</a:t>
            </a:r>
            <a:endParaRPr lang="en-US" sz="1400" dirty="0" smtClean="0"/>
          </a:p>
          <a:p>
            <a:r>
              <a:rPr lang="en-US" sz="1400" dirty="0" smtClean="0">
                <a:solidFill>
                  <a:srgbClr val="7030A0"/>
                </a:solidFill>
              </a:rPr>
              <a:t>Freddy </a:t>
            </a:r>
            <a:r>
              <a:rPr lang="en-US" sz="1400" dirty="0" err="1" smtClean="0">
                <a:solidFill>
                  <a:srgbClr val="7030A0"/>
                </a:solidFill>
              </a:rPr>
              <a:t>Mangiisitua</a:t>
            </a:r>
            <a:r>
              <a:rPr lang="en-US" sz="1400" dirty="0" smtClean="0">
                <a:solidFill>
                  <a:srgbClr val="7030A0"/>
                </a:solidFill>
              </a:rPr>
              <a:t>. ST. </a:t>
            </a:r>
            <a:r>
              <a:rPr lang="en-US" sz="1400" dirty="0" err="1" smtClean="0">
                <a:solidFill>
                  <a:srgbClr val="7030A0"/>
                </a:solidFill>
              </a:rPr>
              <a:t>M.Si</a:t>
            </a:r>
            <a:endParaRPr lang="en-US" sz="1400" dirty="0">
              <a:solidFill>
                <a:srgbClr val="7030A0"/>
              </a:solidFill>
            </a:endParaRPr>
          </a:p>
        </p:txBody>
      </p:sp>
      <p:cxnSp>
        <p:nvCxnSpPr>
          <p:cNvPr id="42" name="Elbow Connector 41"/>
          <p:cNvCxnSpPr/>
          <p:nvPr/>
        </p:nvCxnSpPr>
        <p:spPr>
          <a:xfrm>
            <a:off x="3993837" y="979035"/>
            <a:ext cx="1658283" cy="25219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/>
          <p:nvPr/>
        </p:nvCxnSpPr>
        <p:spPr>
          <a:xfrm flipV="1">
            <a:off x="2051720" y="2780874"/>
            <a:ext cx="1942117" cy="576118"/>
          </a:xfrm>
          <a:prstGeom prst="bentConnector3">
            <a:avLst>
              <a:gd name="adj1" fmla="val -4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/>
          <p:nvPr/>
        </p:nvCxnSpPr>
        <p:spPr>
          <a:xfrm rot="10800000">
            <a:off x="3984962" y="2780933"/>
            <a:ext cx="2459247" cy="600920"/>
          </a:xfrm>
          <a:prstGeom prst="bentConnector3">
            <a:avLst>
              <a:gd name="adj1" fmla="val 29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508104" y="3356992"/>
            <a:ext cx="2428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Kabid</a:t>
            </a:r>
            <a:r>
              <a:rPr lang="en-US" sz="1400" dirty="0" smtClean="0"/>
              <a:t> </a:t>
            </a:r>
            <a:r>
              <a:rPr lang="en-US" sz="1400" dirty="0" err="1" smtClean="0"/>
              <a:t>Perumahan</a:t>
            </a:r>
            <a:endParaRPr lang="en-US" sz="1400" dirty="0" smtClean="0"/>
          </a:p>
          <a:p>
            <a:r>
              <a:rPr lang="en-US" sz="1400" dirty="0" smtClean="0">
                <a:solidFill>
                  <a:srgbClr val="7030A0"/>
                </a:solidFill>
              </a:rPr>
              <a:t>Eva Imelda </a:t>
            </a:r>
            <a:r>
              <a:rPr lang="en-US" sz="1400" dirty="0" err="1" smtClean="0">
                <a:solidFill>
                  <a:srgbClr val="7030A0"/>
                </a:solidFill>
              </a:rPr>
              <a:t>Sihombing</a:t>
            </a:r>
            <a:r>
              <a:rPr lang="en-US" sz="1400" dirty="0" smtClean="0">
                <a:solidFill>
                  <a:srgbClr val="7030A0"/>
                </a:solidFill>
              </a:rPr>
              <a:t>. ST. </a:t>
            </a:r>
            <a:r>
              <a:rPr lang="en-US" sz="1400" dirty="0" err="1" smtClean="0">
                <a:solidFill>
                  <a:srgbClr val="7030A0"/>
                </a:solidFill>
              </a:rPr>
              <a:t>M.Si</a:t>
            </a:r>
            <a:endParaRPr lang="en-US" sz="1400" dirty="0">
              <a:solidFill>
                <a:srgbClr val="7030A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19672" y="3283963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Kabid</a:t>
            </a:r>
            <a:r>
              <a:rPr lang="en-US" sz="1400" dirty="0" smtClean="0"/>
              <a:t> </a:t>
            </a:r>
            <a:r>
              <a:rPr lang="en-US" sz="1400" dirty="0" err="1" smtClean="0"/>
              <a:t>Kawasan</a:t>
            </a:r>
            <a:r>
              <a:rPr lang="en-US" sz="1400" dirty="0" smtClean="0"/>
              <a:t> </a:t>
            </a:r>
            <a:r>
              <a:rPr lang="en-US" sz="1400" dirty="0" err="1" smtClean="0"/>
              <a:t>Permukiman</a:t>
            </a:r>
            <a:endParaRPr lang="en-US" sz="1400" dirty="0" smtClean="0"/>
          </a:p>
          <a:p>
            <a:r>
              <a:rPr lang="en-US" sz="1400" dirty="0" err="1" smtClean="0">
                <a:solidFill>
                  <a:srgbClr val="7030A0"/>
                </a:solidFill>
              </a:rPr>
              <a:t>Juang</a:t>
            </a:r>
            <a:r>
              <a:rPr lang="en-US" sz="1400" dirty="0" smtClean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Sijabat</a:t>
            </a:r>
            <a:r>
              <a:rPr lang="en-US" sz="1400" dirty="0" smtClean="0">
                <a:solidFill>
                  <a:srgbClr val="7030A0"/>
                </a:solidFill>
              </a:rPr>
              <a:t>. </a:t>
            </a:r>
            <a:r>
              <a:rPr lang="en-US" sz="1400" dirty="0" err="1" smtClean="0">
                <a:solidFill>
                  <a:srgbClr val="7030A0"/>
                </a:solidFill>
              </a:rPr>
              <a:t>SPi</a:t>
            </a:r>
            <a:endParaRPr lang="en-US" sz="1400" dirty="0">
              <a:solidFill>
                <a:srgbClr val="7030A0"/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5980548" y="1387067"/>
            <a:ext cx="1" cy="149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flipV="1">
            <a:off x="5442052" y="1536551"/>
            <a:ext cx="538497" cy="485017"/>
          </a:xfrm>
          <a:prstGeom prst="bentConnector3">
            <a:avLst>
              <a:gd name="adj1" fmla="val -24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/>
          <p:nvPr/>
        </p:nvCxnSpPr>
        <p:spPr>
          <a:xfrm rot="10800000" flipV="1">
            <a:off x="1763689" y="4437111"/>
            <a:ext cx="2212279" cy="72009"/>
          </a:xfrm>
          <a:prstGeom prst="bentConnector3">
            <a:avLst>
              <a:gd name="adj1" fmla="val 1001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100"/>
          <p:cNvCxnSpPr/>
          <p:nvPr/>
        </p:nvCxnSpPr>
        <p:spPr>
          <a:xfrm>
            <a:off x="3944278" y="4442183"/>
            <a:ext cx="2407572" cy="103820"/>
          </a:xfrm>
          <a:prstGeom prst="bentConnector3">
            <a:avLst>
              <a:gd name="adj1" fmla="val 999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1115616" y="4725144"/>
            <a:ext cx="2638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KEPALA UPTD PALD</a:t>
            </a:r>
          </a:p>
          <a:p>
            <a:r>
              <a:rPr lang="en-US" sz="1400" dirty="0" smtClean="0">
                <a:solidFill>
                  <a:srgbClr val="7030A0"/>
                </a:solidFill>
              </a:rPr>
              <a:t>LAURENCIUS HUTAPEA. SE. </a:t>
            </a:r>
            <a:r>
              <a:rPr lang="en-US" sz="1400" dirty="0" err="1" smtClean="0">
                <a:solidFill>
                  <a:srgbClr val="7030A0"/>
                </a:solidFill>
              </a:rPr>
              <a:t>M.Eng</a:t>
            </a:r>
            <a:endParaRPr lang="en-US" sz="1400" dirty="0" smtClean="0">
              <a:solidFill>
                <a:srgbClr val="7030A0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508104" y="4768183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JAFUNG DINAS PKP</a:t>
            </a:r>
            <a:endParaRPr lang="en-US" sz="1400" dirty="0" smtClean="0">
              <a:solidFill>
                <a:srgbClr val="7030A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>
                <a:solidFill>
                  <a:srgbClr val="7030A0"/>
                </a:solidFill>
              </a:rPr>
              <a:t>Ediwart</a:t>
            </a:r>
            <a:r>
              <a:rPr lang="en-US" sz="1400" dirty="0" smtClean="0">
                <a:solidFill>
                  <a:srgbClr val="7030A0"/>
                </a:solidFill>
              </a:rPr>
              <a:t> Henry </a:t>
            </a:r>
            <a:r>
              <a:rPr lang="en-US" sz="1400" dirty="0" err="1" smtClean="0">
                <a:solidFill>
                  <a:srgbClr val="7030A0"/>
                </a:solidFill>
              </a:rPr>
              <a:t>Manihuruk</a:t>
            </a:r>
            <a:r>
              <a:rPr lang="en-US" sz="1400" dirty="0" smtClean="0">
                <a:solidFill>
                  <a:srgbClr val="7030A0"/>
                </a:solidFill>
              </a:rPr>
              <a:t>. ST. M.SI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>
                <a:solidFill>
                  <a:srgbClr val="7030A0"/>
                </a:solidFill>
              </a:rPr>
              <a:t>Natan</a:t>
            </a:r>
            <a:r>
              <a:rPr lang="en-US" sz="1400" dirty="0" smtClean="0">
                <a:solidFill>
                  <a:srgbClr val="7030A0"/>
                </a:solidFill>
              </a:rPr>
              <a:t> J. P </a:t>
            </a:r>
            <a:r>
              <a:rPr lang="en-US" sz="1400" dirty="0" err="1" smtClean="0">
                <a:solidFill>
                  <a:srgbClr val="7030A0"/>
                </a:solidFill>
              </a:rPr>
              <a:t>Rajagukguk</a:t>
            </a:r>
            <a:r>
              <a:rPr lang="en-US" sz="1400" dirty="0" smtClean="0">
                <a:solidFill>
                  <a:srgbClr val="7030A0"/>
                </a:solidFill>
              </a:rPr>
              <a:t>. ST. MM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>
                <a:solidFill>
                  <a:srgbClr val="7030A0"/>
                </a:solidFill>
              </a:rPr>
              <a:t>Syahril</a:t>
            </a:r>
            <a:r>
              <a:rPr lang="en-US" sz="1400" dirty="0" smtClean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Pasaribu</a:t>
            </a:r>
            <a:r>
              <a:rPr lang="en-US" sz="1400" dirty="0" smtClean="0">
                <a:solidFill>
                  <a:srgbClr val="7030A0"/>
                </a:solidFill>
              </a:rPr>
              <a:t>. ST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>
                <a:solidFill>
                  <a:srgbClr val="7030A0"/>
                </a:solidFill>
              </a:rPr>
              <a:t>Tulus</a:t>
            </a:r>
            <a:r>
              <a:rPr lang="en-US" sz="1400" dirty="0" smtClean="0">
                <a:solidFill>
                  <a:srgbClr val="7030A0"/>
                </a:solidFill>
              </a:rPr>
              <a:t> MP. </a:t>
            </a:r>
            <a:r>
              <a:rPr lang="en-US" sz="1400" dirty="0" err="1" smtClean="0">
                <a:solidFill>
                  <a:srgbClr val="7030A0"/>
                </a:solidFill>
              </a:rPr>
              <a:t>Pandiangan</a:t>
            </a:r>
            <a:r>
              <a:rPr lang="en-US" sz="1400" dirty="0" smtClean="0">
                <a:solidFill>
                  <a:srgbClr val="7030A0"/>
                </a:solidFill>
              </a:rPr>
              <a:t>. ST. </a:t>
            </a:r>
            <a:r>
              <a:rPr lang="en-US" sz="1400" dirty="0" err="1" smtClean="0">
                <a:solidFill>
                  <a:srgbClr val="7030A0"/>
                </a:solidFill>
              </a:rPr>
              <a:t>M.Si</a:t>
            </a:r>
            <a:endParaRPr lang="en-US" sz="1400" dirty="0" smtClean="0">
              <a:solidFill>
                <a:srgbClr val="7030A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>
                <a:solidFill>
                  <a:srgbClr val="7030A0"/>
                </a:solidFill>
              </a:rPr>
              <a:t>Randuk</a:t>
            </a:r>
            <a:r>
              <a:rPr lang="en-US" sz="1400" dirty="0" smtClean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Sidabutar</a:t>
            </a:r>
            <a:r>
              <a:rPr lang="en-US" sz="1400" dirty="0" smtClean="0">
                <a:solidFill>
                  <a:srgbClr val="7030A0"/>
                </a:solidFill>
              </a:rPr>
              <a:t>. ST</a:t>
            </a:r>
            <a:endParaRPr lang="en-US" sz="1400" dirty="0" smtClean="0"/>
          </a:p>
        </p:txBody>
      </p:sp>
      <p:cxnSp>
        <p:nvCxnSpPr>
          <p:cNvPr id="112" name="Straight Connector 111"/>
          <p:cNvCxnSpPr/>
          <p:nvPr/>
        </p:nvCxnSpPr>
        <p:spPr>
          <a:xfrm>
            <a:off x="1745633" y="5227623"/>
            <a:ext cx="0" cy="188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1149586" y="5551636"/>
            <a:ext cx="2638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Kasubbag</a:t>
            </a:r>
            <a:r>
              <a:rPr lang="en-US" sz="1400" dirty="0" smtClean="0"/>
              <a:t> TU </a:t>
            </a:r>
            <a:r>
              <a:rPr lang="en-US" sz="1400" dirty="0" smtClean="0"/>
              <a:t>UPTD PALD</a:t>
            </a:r>
          </a:p>
          <a:p>
            <a:r>
              <a:rPr lang="en-US" sz="1400" dirty="0" err="1" smtClean="0">
                <a:solidFill>
                  <a:srgbClr val="7030A0"/>
                </a:solidFill>
              </a:rPr>
              <a:t>Nining</a:t>
            </a:r>
            <a:r>
              <a:rPr lang="en-US" sz="1400" dirty="0" smtClean="0">
                <a:solidFill>
                  <a:srgbClr val="7030A0"/>
                </a:solidFill>
              </a:rPr>
              <a:t> </a:t>
            </a:r>
            <a:r>
              <a:rPr lang="en-US" sz="1400" dirty="0" err="1" smtClean="0">
                <a:solidFill>
                  <a:srgbClr val="7030A0"/>
                </a:solidFill>
              </a:rPr>
              <a:t>Triana</a:t>
            </a:r>
            <a:r>
              <a:rPr lang="en-US" sz="1400" dirty="0" smtClean="0">
                <a:solidFill>
                  <a:srgbClr val="7030A0"/>
                </a:solidFill>
              </a:rPr>
              <a:t>. ST</a:t>
            </a:r>
          </a:p>
        </p:txBody>
      </p:sp>
      <p:cxnSp>
        <p:nvCxnSpPr>
          <p:cNvPr id="121" name="Straight Connector 120"/>
          <p:cNvCxnSpPr/>
          <p:nvPr/>
        </p:nvCxnSpPr>
        <p:spPr>
          <a:xfrm>
            <a:off x="6347657" y="4546003"/>
            <a:ext cx="0" cy="282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765310" y="4494093"/>
            <a:ext cx="0" cy="231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24"/>
          <p:cNvCxnSpPr/>
          <p:nvPr/>
        </p:nvCxnSpPr>
        <p:spPr>
          <a:xfrm rot="10800000">
            <a:off x="5980549" y="1536552"/>
            <a:ext cx="1577276" cy="383579"/>
          </a:xfrm>
          <a:prstGeom prst="bentConnector3">
            <a:avLst>
              <a:gd name="adj1" fmla="val -28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8" name="Picture 1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31" y="2089984"/>
            <a:ext cx="479058" cy="690949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25617" y="1958119"/>
            <a:ext cx="524414" cy="738664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78195" y="2922189"/>
            <a:ext cx="717272" cy="958023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79" y="4224134"/>
            <a:ext cx="576807" cy="926698"/>
          </a:xfrm>
          <a:prstGeom prst="rect">
            <a:avLst/>
          </a:prstGeom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77" y="5112483"/>
            <a:ext cx="640009" cy="962373"/>
          </a:xfrm>
          <a:prstGeom prst="rect">
            <a:avLst/>
          </a:prstGeom>
        </p:spPr>
      </p:pic>
      <p:pic>
        <p:nvPicPr>
          <p:cNvPr id="163" name="Picture 16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7746" y="3068933"/>
            <a:ext cx="849217" cy="91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6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96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Kadis PKP Ir.christina Risfani Sidauruk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Kadis PKP Ir.christina Risfani Sidauruk</dc:title>
  <dc:creator>Prkp2022_A515_1 Psiantar</dc:creator>
  <cp:lastModifiedBy>Prkp2022_A515_1 Psiantar</cp:lastModifiedBy>
  <cp:revision>11</cp:revision>
  <dcterms:created xsi:type="dcterms:W3CDTF">2024-04-29T05:23:48Z</dcterms:created>
  <dcterms:modified xsi:type="dcterms:W3CDTF">2024-05-20T01:21:22Z</dcterms:modified>
</cp:coreProperties>
</file>